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231"/>
  </p:normalViewPr>
  <p:slideViewPr>
    <p:cSldViewPr snapToGrid="0" snapToObjects="1">
      <p:cViewPr varScale="1">
        <p:scale>
          <a:sx n="74" d="100"/>
          <a:sy n="7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y.kahoot.it/#/?quizId=b5a06bde-6b3c-46ff-9662-bda95cb166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Carnism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Martinez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ClrTx/>
              <a:buFontTx/>
              <a:buAutoNum type="arabicPeriod"/>
            </a:pPr>
            <a:r>
              <a:rPr lang="en-US" dirty="0"/>
              <a:t>The Hammer: To build a more sustainable food industry while hammering our economic system into a more environmentally conscious structure</a:t>
            </a:r>
            <a:r>
              <a:rPr lang="en-US" dirty="0" smtClean="0"/>
              <a:t>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Tx/>
              <a:buFontTx/>
              <a:buAutoNum type="arabicPeriod"/>
            </a:pPr>
            <a:endParaRPr lang="en-US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Tx/>
              <a:buFontTx/>
              <a:buAutoNum type="arabicPeriod"/>
            </a:pPr>
            <a:r>
              <a:rPr lang="en-US" dirty="0"/>
              <a:t>The Handcuffs: So society can throw off the manacles of denied climate change. That the meat industry doesn’t restrict environmental progress</a:t>
            </a:r>
            <a:r>
              <a:rPr lang="en-US" dirty="0" smtClean="0"/>
              <a:t>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Tx/>
              <a:buFontTx/>
              <a:buAutoNum type="arabicPeriod"/>
            </a:pPr>
            <a:endParaRPr lang="en-US" dirty="0" smtClean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Tx/>
              <a:buFontTx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Scallop Shell: As a representation of the Camino de Santiago, our adherence to an unnecessarily immense meat industry has led us off a path of ecological harmony. We must reorient ourselves back onto the ethical road and care for our planet.</a:t>
            </a:r>
          </a:p>
        </p:txBody>
      </p:sp>
    </p:spTree>
    <p:extLst>
      <p:ext uri="{BB962C8B-B14F-4D97-AF65-F5344CB8AC3E}">
        <p14:creationId xmlns:p14="http://schemas.microsoft.com/office/powerpoint/2010/main" val="30739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Effectiveness of an environmental argument against meat</a:t>
            </a:r>
          </a:p>
          <a:p>
            <a:r>
              <a:rPr lang="en-US" dirty="0" smtClean="0"/>
              <a:t>The role of government pertaining to climate change and in extension to the meat industry</a:t>
            </a:r>
          </a:p>
          <a:p>
            <a:r>
              <a:rPr lang="en-US" dirty="0" smtClean="0"/>
              <a:t>Selfishness, contradictions, abortions, and hypocrisy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1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as 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38644"/>
            <a:ext cx="10363826" cy="4489865"/>
          </a:xfrm>
        </p:spPr>
        <p:txBody>
          <a:bodyPr/>
          <a:lstStyle/>
          <a:p>
            <a:r>
              <a:rPr lang="en-US" i="1" dirty="0" smtClean="0"/>
              <a:t>If </a:t>
            </a:r>
            <a:r>
              <a:rPr lang="en-US" i="1" dirty="0"/>
              <a:t>it weren’t enough that raising cattle involved destroying the land and soil, but waste created by millions of cattle pollute our rivers as well</a:t>
            </a:r>
            <a:r>
              <a:rPr lang="en-US" i="1" dirty="0" smtClean="0"/>
              <a:t>. (Pika)</a:t>
            </a:r>
          </a:p>
          <a:p>
            <a:r>
              <a:rPr lang="en-US" i="1" dirty="0" smtClean="0"/>
              <a:t>A </a:t>
            </a:r>
            <a:r>
              <a:rPr lang="en-US" i="1" dirty="0"/>
              <a:t>more convincing argument is one based on inarguable fact. </a:t>
            </a:r>
            <a:r>
              <a:rPr lang="en-US" i="1" dirty="0" err="1"/>
              <a:t>Carnism</a:t>
            </a:r>
            <a:r>
              <a:rPr lang="en-US" i="1" dirty="0"/>
              <a:t> is ruining our </a:t>
            </a:r>
            <a:r>
              <a:rPr lang="en-US" i="1" dirty="0" smtClean="0"/>
              <a:t>environment. (Dolphin)</a:t>
            </a:r>
          </a:p>
          <a:p>
            <a:r>
              <a:rPr lang="en-US" i="1" dirty="0" smtClean="0"/>
              <a:t>In </a:t>
            </a:r>
            <a:r>
              <a:rPr lang="en-US" i="1" dirty="0"/>
              <a:t>my opinion, this environmental approach to meat eating is very pragmatic and I would go so far as to call it realpolitik</a:t>
            </a:r>
            <a:r>
              <a:rPr lang="en-US" i="1" dirty="0" smtClean="0"/>
              <a:t>. (Wolf)</a:t>
            </a:r>
            <a:r>
              <a:rPr lang="en-US" i="1" dirty="0"/>
              <a:t>	</a:t>
            </a:r>
            <a:r>
              <a:rPr lang="en-US" i="1" dirty="0" smtClean="0"/>
              <a:t>	</a:t>
            </a:r>
          </a:p>
          <a:p>
            <a:r>
              <a:rPr lang="en-US" dirty="0" smtClean="0"/>
              <a:t>Personally, which argument against the consumption of meat makes the most sense to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0" y="5086701"/>
            <a:ext cx="3090917" cy="17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duty of the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However, the environmental issues at hand are dealt with denial. Almost all scientists support global warming, yet some politicians ignore it or deny its existence. </a:t>
            </a:r>
            <a:r>
              <a:rPr lang="en-US" i="1" dirty="0" smtClean="0"/>
              <a:t>(Dolphin)</a:t>
            </a:r>
          </a:p>
          <a:p>
            <a:r>
              <a:rPr lang="en-US" i="1" dirty="0"/>
              <a:t>There is so much scientific evidence and literature out there that they can educate themselves on. I do not understand why they want climate change to be false so bad. </a:t>
            </a:r>
            <a:r>
              <a:rPr lang="en-US" i="1" dirty="0" smtClean="0"/>
              <a:t>(Blue Whale)</a:t>
            </a:r>
          </a:p>
          <a:p>
            <a:r>
              <a:rPr lang="en-US" dirty="0" smtClean="0"/>
              <a:t>Why do you think denial exists in government? What’s the point?</a:t>
            </a:r>
          </a:p>
          <a:p>
            <a:r>
              <a:rPr lang="en-US" dirty="0" smtClean="0"/>
              <a:t>Do you think action to combat climate change would immediately affect </a:t>
            </a:r>
            <a:r>
              <a:rPr lang="en-US" dirty="0" err="1" smtClean="0"/>
              <a:t>themeat</a:t>
            </a:r>
            <a:r>
              <a:rPr lang="en-US" dirty="0" smtClean="0"/>
              <a:t> industry?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3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Selfishness, </a:t>
            </a:r>
            <a:r>
              <a:rPr lang="en-US" dirty="0" smtClean="0"/>
              <a:t>parallels, abortion, </a:t>
            </a:r>
            <a:r>
              <a:rPr lang="en-US" dirty="0"/>
              <a:t>and hypocrisy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99055"/>
            <a:ext cx="10363826" cy="4269235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 hate the fact that I write these blogs about how slaughter is cruel, but then when I go to eat at </a:t>
            </a:r>
            <a:r>
              <a:rPr lang="en-US" i="1" dirty="0" err="1"/>
              <a:t>Kinsolving</a:t>
            </a:r>
            <a:r>
              <a:rPr lang="en-US" i="1" dirty="0"/>
              <a:t> I just think ‘to hell with it’ and eat a burger</a:t>
            </a:r>
            <a:r>
              <a:rPr lang="en-US" i="1" dirty="0" smtClean="0"/>
              <a:t>. (Monkey)</a:t>
            </a:r>
          </a:p>
          <a:p>
            <a:r>
              <a:rPr lang="en-US" i="1" dirty="0"/>
              <a:t>Good </a:t>
            </a:r>
            <a:r>
              <a:rPr lang="en-US" i="1" dirty="0" smtClean="0"/>
              <a:t>point (on abortion), </a:t>
            </a:r>
            <a:r>
              <a:rPr lang="en-US" i="1" dirty="0"/>
              <a:t>I conceded, but this only makes logical sense if animals are indeed of the same intrinsic value as humans</a:t>
            </a:r>
            <a:r>
              <a:rPr lang="en-US" i="1" dirty="0" smtClean="0"/>
              <a:t>. (Elk)</a:t>
            </a:r>
          </a:p>
          <a:p>
            <a:r>
              <a:rPr lang="en-US" i="1" dirty="0"/>
              <a:t>Millions of people make a living off of the oil and gas industries. These people have families to support and mouths to feed; they’re definitely not going to want to do anything that will risk having their earnings be taken away from them</a:t>
            </a:r>
            <a:r>
              <a:rPr lang="en-US" i="1" dirty="0" smtClean="0"/>
              <a:t>. (Swift)</a:t>
            </a:r>
          </a:p>
          <a:p>
            <a:r>
              <a:rPr lang="en-US" dirty="0" smtClean="0"/>
              <a:t>Do you believe that being vegan has any correlation with being pro-life?</a:t>
            </a:r>
          </a:p>
          <a:p>
            <a:r>
              <a:rPr lang="en-US" dirty="0" smtClean="0"/>
              <a:t>How do you believe the meat question will be addressed by the government? People losing their taste for meat first? Or pollution of the environment becoming too severe?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5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Experiential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https://play.kahoot.it/#/?</a:t>
            </a:r>
            <a:r>
              <a:rPr lang="en-US" dirty="0" smtClean="0">
                <a:hlinkClick r:id="rId2"/>
              </a:rPr>
              <a:t>quizId=b5a06bde-6b3c-46ff-9662-bda95cb16635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424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278</TotalTime>
  <Words>456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Carnism and Sustainability</vt:lpstr>
      <vt:lpstr>Items of Power</vt:lpstr>
      <vt:lpstr>Major Themes</vt:lpstr>
      <vt:lpstr>Environment as the Argument</vt:lpstr>
      <vt:lpstr>The duty of the government</vt:lpstr>
      <vt:lpstr>Selfishness, parallels, abortion, and hypocrisy  </vt:lpstr>
      <vt:lpstr>Experiential Activity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Carnism and Sustainability</dc:title>
  <dc:creator>mwmartinez@utexas.edu</dc:creator>
  <cp:lastModifiedBy>Bump, Jerome F</cp:lastModifiedBy>
  <cp:revision>8</cp:revision>
  <dcterms:created xsi:type="dcterms:W3CDTF">2017-02-08T21:44:44Z</dcterms:created>
  <dcterms:modified xsi:type="dcterms:W3CDTF">2017-02-09T02:30:19Z</dcterms:modified>
</cp:coreProperties>
</file>