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62" r:id="rId3"/>
    <p:sldId id="260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96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51F4-59BB-EF48-8267-7B0A5F10D55F}" type="datetimeFigureOut">
              <a:rPr lang="en-US" smtClean="0"/>
              <a:pPr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B43F-B853-DF46-9E8D-D2A91D152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Relations Between Human and Nonhuman Animals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Food, clothing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Pets, bird feeders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Entertainment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Zoos, hunting, fishing, bird watching, snorkling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Human incursions on animal habitats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charset="-128"/>
                <a:cs typeface="ＭＳ Ｐゴシック" charset="-128"/>
              </a:rPr>
              <a:t>Pest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Flee spray, extermination, rodent control</a:t>
            </a:r>
            <a:endParaRPr lang="en-US" sz="4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Relations Between Human and Nonhuman Animals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>
                <a:ea typeface="ＭＳ Ｐゴシック" charset="-128"/>
                <a:cs typeface="ＭＳ Ｐゴシック" charset="-128"/>
              </a:rPr>
              <a:t>Interdependence</a:t>
            </a:r>
          </a:p>
          <a:p>
            <a:pPr eaLnBrk="1" hangingPunct="1">
              <a:lnSpc>
                <a:spcPct val="90000"/>
              </a:lnSpc>
            </a:pPr>
            <a:r>
              <a:rPr lang="en-US" sz="4000">
                <a:ea typeface="ＭＳ Ｐゴシック" charset="-128"/>
                <a:cs typeface="ＭＳ Ｐゴシック" charset="-128"/>
              </a:rPr>
              <a:t>Usage: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/>
              <a:t>Agriculture: 8,539,848,000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/>
              <a:t>Total research: 8,452,186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3200">
                <a:ea typeface="ＭＳ Ｐゴシック" charset="-128"/>
              </a:rPr>
              <a:t>0.099% of total animals used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000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The Three R’s of Animal Research</a:t>
            </a:r>
            <a:br>
              <a:rPr lang="en-US" dirty="0" smtClean="0">
                <a:ea typeface="ＭＳ Ｐゴシック" charset="-128"/>
                <a:cs typeface="ＭＳ Ｐゴシック" charset="-128"/>
              </a:rPr>
            </a:br>
            <a:r>
              <a:rPr lang="en-US" sz="2800" dirty="0" smtClean="0">
                <a:ea typeface="ＭＳ Ｐゴシック" charset="-128"/>
                <a:cs typeface="ＭＳ Ｐゴシック" charset="-128"/>
              </a:rPr>
              <a:t>Russell &amp; Burch, 1959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6856"/>
            <a:ext cx="8229600" cy="337557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3200" dirty="0" smtClean="0">
                <a:solidFill>
                  <a:srgbClr val="FF0000"/>
                </a:solidFill>
                <a:ea typeface="ＭＳ Ｐゴシック" charset="-128"/>
              </a:rPr>
              <a:t>Replace</a:t>
            </a:r>
            <a:r>
              <a:rPr lang="en-US" sz="3200" dirty="0" smtClean="0">
                <a:ea typeface="ＭＳ Ｐゴシック" charset="-128"/>
              </a:rPr>
              <a:t> animal testing with other techniques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Reduce</a:t>
            </a:r>
            <a:r>
              <a:rPr lang="en-US" dirty="0" smtClean="0">
                <a:ea typeface="ＭＳ Ｐゴシック" charset="-128"/>
              </a:rPr>
              <a:t> the number of animals needed with statistical techniques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solidFill>
                  <a:srgbClr val="FF0000"/>
                </a:solidFill>
                <a:ea typeface="ＭＳ Ｐゴシック" charset="-128"/>
              </a:rPr>
              <a:t>Refine</a:t>
            </a:r>
            <a:r>
              <a:rPr lang="en-US" sz="3200" dirty="0" smtClean="0">
                <a:ea typeface="ＭＳ Ｐゴシック" charset="-128"/>
              </a:rPr>
              <a:t> the experimental procedure to reduce discomfort (“suffering”)</a:t>
            </a:r>
            <a:endParaRPr lang="en-US" sz="32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Alternatives to Animal Research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Naturalistic observations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Plants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Tissue cultures</a:t>
            </a:r>
          </a:p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Computer simulation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Issues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Importance of considering the animal’s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umweldt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Animal welfare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vs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animal rights</a:t>
            </a:r>
          </a:p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Anti-intellectual impact of restrictions on </a:t>
            </a:r>
            <a:r>
              <a:rPr lang="en-US" smtClean="0">
                <a:ea typeface="ＭＳ Ｐゴシック" charset="-128"/>
                <a:cs typeface="ＭＳ Ｐゴシック" charset="-128"/>
              </a:rPr>
              <a:t>animal research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998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131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Relations Between Human and Nonhuman Animals</vt:lpstr>
      <vt:lpstr>Relations Between Human and Nonhuman Animals</vt:lpstr>
      <vt:lpstr>The Three R’s of Animal Research Russell &amp; Burch, 1959</vt:lpstr>
      <vt:lpstr>Alternatives to Animal Research</vt:lpstr>
      <vt:lpstr>Issues</vt:lpstr>
    </vt:vector>
  </TitlesOfParts>
  <Company>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 Between Human and Nonhuman Animals</dc:title>
  <dc:creator>Mike Domjan</dc:creator>
  <cp:lastModifiedBy>CWRL User</cp:lastModifiedBy>
  <cp:revision>4</cp:revision>
  <dcterms:created xsi:type="dcterms:W3CDTF">2012-11-08T21:10:39Z</dcterms:created>
  <dcterms:modified xsi:type="dcterms:W3CDTF">2012-11-08T21:10:58Z</dcterms:modified>
</cp:coreProperties>
</file>